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id" ContentType="audio/unknown"/>
  <Default Extension="wav" ContentType="audio/wav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3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4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5.xml" ContentType="application/vnd.openxmlformats-officedocument.presentationml.tag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65" r:id="rId4"/>
    <p:sldId id="256" r:id="rId5"/>
    <p:sldId id="266" r:id="rId6"/>
    <p:sldId id="260" r:id="rId7"/>
    <p:sldId id="267" r:id="rId8"/>
    <p:sldId id="259" r:id="rId9"/>
    <p:sldId id="268" r:id="rId10"/>
    <p:sldId id="258" r:id="rId11"/>
    <p:sldId id="269" r:id="rId12"/>
    <p:sldId id="263" r:id="rId13"/>
    <p:sldId id="264" r:id="rId14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7BD7"/>
    <a:srgbClr val="DED41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1" autoAdjust="0"/>
    <p:restoredTop sz="94722" autoAdjust="0"/>
  </p:normalViewPr>
  <p:slideViewPr>
    <p:cSldViewPr>
      <p:cViewPr varScale="1">
        <p:scale>
          <a:sx n="88" d="100"/>
          <a:sy n="88" d="100"/>
        </p:scale>
        <p:origin x="-14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EFFAE4-6FBB-4D02-BA21-BC213BAC9E72}" type="doc">
      <dgm:prSet loTypeId="urn:microsoft.com/office/officeart/2005/8/layout/chart3" loCatId="relationship" qsTypeId="urn:microsoft.com/office/officeart/2005/8/quickstyle/3d2" qsCatId="3D" csTypeId="urn:microsoft.com/office/officeart/2005/8/colors/accent2_4" csCatId="accent2" phldr="1"/>
      <dgm:spPr/>
    </dgm:pt>
    <dgm:pt modelId="{D55B8B9B-D736-42D2-90BF-79EFB45DD482}">
      <dgm:prSet phldrT="[Text]"/>
      <dgm:spPr/>
      <dgm:t>
        <a:bodyPr/>
        <a:lstStyle/>
        <a:p>
          <a:r>
            <a:rPr lang="en-US" dirty="0" smtClean="0"/>
            <a:t>Staff Meeting</a:t>
          </a:r>
          <a:endParaRPr lang="en-US" dirty="0"/>
        </a:p>
      </dgm:t>
    </dgm:pt>
    <dgm:pt modelId="{5706BD2B-5069-4520-94D3-CDD950B43D9D}" type="parTrans" cxnId="{5CC657CC-9FA0-4D9D-AADC-1B7B719158A3}">
      <dgm:prSet/>
      <dgm:spPr/>
      <dgm:t>
        <a:bodyPr/>
        <a:lstStyle/>
        <a:p>
          <a:endParaRPr lang="en-US"/>
        </a:p>
      </dgm:t>
    </dgm:pt>
    <dgm:pt modelId="{3588A2B6-8E86-4CC9-BBDC-A323D3391620}" type="sibTrans" cxnId="{5CC657CC-9FA0-4D9D-AADC-1B7B719158A3}">
      <dgm:prSet/>
      <dgm:spPr/>
      <dgm:t>
        <a:bodyPr/>
        <a:lstStyle/>
        <a:p>
          <a:endParaRPr lang="en-US"/>
        </a:p>
      </dgm:t>
    </dgm:pt>
    <dgm:pt modelId="{C9C3714A-49DD-4C5D-BE87-360506BED438}">
      <dgm:prSet phldrT="[Text]"/>
      <dgm:spPr/>
      <dgm:t>
        <a:bodyPr/>
        <a:lstStyle/>
        <a:p>
          <a:r>
            <a:rPr lang="en-US" dirty="0" smtClean="0"/>
            <a:t>Agency Speaker</a:t>
          </a:r>
          <a:endParaRPr lang="en-US" dirty="0"/>
        </a:p>
      </dgm:t>
    </dgm:pt>
    <dgm:pt modelId="{B3B2B6B0-42D8-4F57-8FDE-814D794A9A35}" type="parTrans" cxnId="{5C27EFC8-89D6-4119-B82F-42FB9117E26B}">
      <dgm:prSet/>
      <dgm:spPr/>
      <dgm:t>
        <a:bodyPr/>
        <a:lstStyle/>
        <a:p>
          <a:endParaRPr lang="en-US"/>
        </a:p>
      </dgm:t>
    </dgm:pt>
    <dgm:pt modelId="{EBD6E78F-8FCC-4521-801B-02EF39ECC458}" type="sibTrans" cxnId="{5C27EFC8-89D6-4119-B82F-42FB9117E26B}">
      <dgm:prSet/>
      <dgm:spPr/>
      <dgm:t>
        <a:bodyPr/>
        <a:lstStyle/>
        <a:p>
          <a:endParaRPr lang="en-US"/>
        </a:p>
      </dgm:t>
    </dgm:pt>
    <dgm:pt modelId="{665DC152-2F82-45BA-98AF-8B49FB06292C}">
      <dgm:prSet phldrT="[Text]"/>
      <dgm:spPr/>
      <dgm:t>
        <a:bodyPr/>
        <a:lstStyle/>
        <a:p>
          <a:r>
            <a:rPr lang="en-US" dirty="0" smtClean="0"/>
            <a:t>Pass out pledge forms &amp; brochure</a:t>
          </a:r>
          <a:endParaRPr lang="en-US" dirty="0"/>
        </a:p>
      </dgm:t>
    </dgm:pt>
    <dgm:pt modelId="{407FE818-70DF-49E9-BE7D-0A755B9A136B}" type="parTrans" cxnId="{90126018-FB80-4042-8193-F506737A7037}">
      <dgm:prSet/>
      <dgm:spPr/>
      <dgm:t>
        <a:bodyPr/>
        <a:lstStyle/>
        <a:p>
          <a:endParaRPr lang="en-US"/>
        </a:p>
      </dgm:t>
    </dgm:pt>
    <dgm:pt modelId="{8478F78D-2C43-493D-9E2F-0DC7EC7CDBF8}" type="sibTrans" cxnId="{90126018-FB80-4042-8193-F506737A7037}">
      <dgm:prSet/>
      <dgm:spPr/>
      <dgm:t>
        <a:bodyPr/>
        <a:lstStyle/>
        <a:p>
          <a:endParaRPr lang="en-US"/>
        </a:p>
      </dgm:t>
    </dgm:pt>
    <dgm:pt modelId="{6ABAB664-9C00-4A10-BE83-4B58E73F4EB2}">
      <dgm:prSet/>
      <dgm:spPr>
        <a:gradFill rotWithShape="0">
          <a:gsLst>
            <a:gs pos="0">
              <a:schemeClr val="accent2">
                <a:lumMod val="75000"/>
              </a:schemeClr>
            </a:gs>
            <a:gs pos="100000">
              <a:schemeClr val="accent2">
                <a:shade val="50000"/>
                <a:hueOff val="-614219"/>
                <a:satOff val="-13980"/>
                <a:lumOff val="48678"/>
                <a:alphaOff val="0"/>
                <a:satMod val="130000"/>
              </a:schemeClr>
            </a:gs>
          </a:gsLst>
        </a:gradFill>
      </dgm:spPr>
      <dgm:t>
        <a:bodyPr/>
        <a:lstStyle/>
        <a:p>
          <a:r>
            <a:rPr lang="en-US" dirty="0" smtClean="0"/>
            <a:t>Show Video</a:t>
          </a:r>
          <a:endParaRPr lang="en-US" dirty="0"/>
        </a:p>
      </dgm:t>
    </dgm:pt>
    <dgm:pt modelId="{3CD7D93C-75A4-4FCC-BE2F-963459618CA9}" type="parTrans" cxnId="{37EE6006-4B95-4E7C-A81A-4DD4F8B41235}">
      <dgm:prSet/>
      <dgm:spPr/>
      <dgm:t>
        <a:bodyPr/>
        <a:lstStyle/>
        <a:p>
          <a:endParaRPr lang="en-US"/>
        </a:p>
      </dgm:t>
    </dgm:pt>
    <dgm:pt modelId="{67C00B09-0FF2-4E64-8B03-2130A8C96E34}" type="sibTrans" cxnId="{37EE6006-4B95-4E7C-A81A-4DD4F8B41235}">
      <dgm:prSet/>
      <dgm:spPr/>
      <dgm:t>
        <a:bodyPr/>
        <a:lstStyle/>
        <a:p>
          <a:endParaRPr lang="en-US"/>
        </a:p>
      </dgm:t>
    </dgm:pt>
    <dgm:pt modelId="{02D18B9D-29B0-4C35-84B6-3212E89C77CF}" type="pres">
      <dgm:prSet presAssocID="{B8EFFAE4-6FBB-4D02-BA21-BC213BAC9E72}" presName="compositeShape" presStyleCnt="0">
        <dgm:presLayoutVars>
          <dgm:chMax val="7"/>
          <dgm:dir/>
          <dgm:resizeHandles val="exact"/>
        </dgm:presLayoutVars>
      </dgm:prSet>
      <dgm:spPr/>
    </dgm:pt>
    <dgm:pt modelId="{4439AF11-F6C4-4711-A00B-26EC1C3CA208}" type="pres">
      <dgm:prSet presAssocID="{B8EFFAE4-6FBB-4D02-BA21-BC213BAC9E72}" presName="wedge1" presStyleLbl="node1" presStyleIdx="0" presStyleCnt="4" custLinFactNeighborX="-3928" custLinFactNeighborY="3788"/>
      <dgm:spPr/>
      <dgm:t>
        <a:bodyPr/>
        <a:lstStyle/>
        <a:p>
          <a:endParaRPr lang="en-US"/>
        </a:p>
      </dgm:t>
    </dgm:pt>
    <dgm:pt modelId="{5FE46BB9-8939-43B7-BB68-D0350B7A5F30}" type="pres">
      <dgm:prSet presAssocID="{B8EFFAE4-6FBB-4D02-BA21-BC213BAC9E72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C0C7F7-D9C6-48D3-B396-BAB8AB1E087B}" type="pres">
      <dgm:prSet presAssocID="{B8EFFAE4-6FBB-4D02-BA21-BC213BAC9E72}" presName="wedge2" presStyleLbl="node1" presStyleIdx="1" presStyleCnt="4"/>
      <dgm:spPr/>
      <dgm:t>
        <a:bodyPr/>
        <a:lstStyle/>
        <a:p>
          <a:endParaRPr lang="en-US"/>
        </a:p>
      </dgm:t>
    </dgm:pt>
    <dgm:pt modelId="{CDAB326B-B0F0-416E-8D0A-F28340AABDA8}" type="pres">
      <dgm:prSet presAssocID="{B8EFFAE4-6FBB-4D02-BA21-BC213BAC9E72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CF2399-E7C9-454A-9924-4015017A5DF3}" type="pres">
      <dgm:prSet presAssocID="{B8EFFAE4-6FBB-4D02-BA21-BC213BAC9E72}" presName="wedge3" presStyleLbl="node1" presStyleIdx="2" presStyleCnt="4" custLinFactNeighborX="286" custLinFactNeighborY="-426"/>
      <dgm:spPr/>
      <dgm:t>
        <a:bodyPr/>
        <a:lstStyle/>
        <a:p>
          <a:endParaRPr lang="en-US"/>
        </a:p>
      </dgm:t>
    </dgm:pt>
    <dgm:pt modelId="{BE290619-F128-403C-B1B3-BA394191A2D5}" type="pres">
      <dgm:prSet presAssocID="{B8EFFAE4-6FBB-4D02-BA21-BC213BAC9E72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191A52-BBA8-4012-ACE3-DEEA57146CCC}" type="pres">
      <dgm:prSet presAssocID="{B8EFFAE4-6FBB-4D02-BA21-BC213BAC9E72}" presName="wedge4" presStyleLbl="node1" presStyleIdx="3" presStyleCnt="4"/>
      <dgm:spPr/>
      <dgm:t>
        <a:bodyPr/>
        <a:lstStyle/>
        <a:p>
          <a:endParaRPr lang="en-US"/>
        </a:p>
      </dgm:t>
    </dgm:pt>
    <dgm:pt modelId="{80F17E5C-231A-4794-B648-D0623F44A317}" type="pres">
      <dgm:prSet presAssocID="{B8EFFAE4-6FBB-4D02-BA21-BC213BAC9E72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EE6006-4B95-4E7C-A81A-4DD4F8B41235}" srcId="{B8EFFAE4-6FBB-4D02-BA21-BC213BAC9E72}" destId="{6ABAB664-9C00-4A10-BE83-4B58E73F4EB2}" srcOrd="2" destOrd="0" parTransId="{3CD7D93C-75A4-4FCC-BE2F-963459618CA9}" sibTransId="{67C00B09-0FF2-4E64-8B03-2130A8C96E34}"/>
    <dgm:cxn modelId="{B7227E1F-F20C-473D-86CC-782F0A9E2D67}" type="presOf" srcId="{665DC152-2F82-45BA-98AF-8B49FB06292C}" destId="{17191A52-BBA8-4012-ACE3-DEEA57146CCC}" srcOrd="0" destOrd="0" presId="urn:microsoft.com/office/officeart/2005/8/layout/chart3"/>
    <dgm:cxn modelId="{D580C104-528E-43FA-BB9B-2B65C2B0D344}" type="presOf" srcId="{665DC152-2F82-45BA-98AF-8B49FB06292C}" destId="{80F17E5C-231A-4794-B648-D0623F44A317}" srcOrd="1" destOrd="0" presId="urn:microsoft.com/office/officeart/2005/8/layout/chart3"/>
    <dgm:cxn modelId="{AEC10A78-925E-45A5-B450-174F5DA06BB2}" type="presOf" srcId="{6ABAB664-9C00-4A10-BE83-4B58E73F4EB2}" destId="{BE290619-F128-403C-B1B3-BA394191A2D5}" srcOrd="1" destOrd="0" presId="urn:microsoft.com/office/officeart/2005/8/layout/chart3"/>
    <dgm:cxn modelId="{5CC657CC-9FA0-4D9D-AADC-1B7B719158A3}" srcId="{B8EFFAE4-6FBB-4D02-BA21-BC213BAC9E72}" destId="{D55B8B9B-D736-42D2-90BF-79EFB45DD482}" srcOrd="0" destOrd="0" parTransId="{5706BD2B-5069-4520-94D3-CDD950B43D9D}" sibTransId="{3588A2B6-8E86-4CC9-BBDC-A323D3391620}"/>
    <dgm:cxn modelId="{13B572E7-405D-4DB2-9C71-31962C3C1E35}" type="presOf" srcId="{6ABAB664-9C00-4A10-BE83-4B58E73F4EB2}" destId="{47CF2399-E7C9-454A-9924-4015017A5DF3}" srcOrd="0" destOrd="0" presId="urn:microsoft.com/office/officeart/2005/8/layout/chart3"/>
    <dgm:cxn modelId="{5C27EFC8-89D6-4119-B82F-42FB9117E26B}" srcId="{B8EFFAE4-6FBB-4D02-BA21-BC213BAC9E72}" destId="{C9C3714A-49DD-4C5D-BE87-360506BED438}" srcOrd="1" destOrd="0" parTransId="{B3B2B6B0-42D8-4F57-8FDE-814D794A9A35}" sibTransId="{EBD6E78F-8FCC-4521-801B-02EF39ECC458}"/>
    <dgm:cxn modelId="{8D818368-EA45-4952-8BC9-4F8A52F71368}" type="presOf" srcId="{C9C3714A-49DD-4C5D-BE87-360506BED438}" destId="{DEC0C7F7-D9C6-48D3-B396-BAB8AB1E087B}" srcOrd="0" destOrd="0" presId="urn:microsoft.com/office/officeart/2005/8/layout/chart3"/>
    <dgm:cxn modelId="{39D6A4E8-8A66-4FBA-90C1-A7DFE2601C81}" type="presOf" srcId="{D55B8B9B-D736-42D2-90BF-79EFB45DD482}" destId="{5FE46BB9-8939-43B7-BB68-D0350B7A5F30}" srcOrd="1" destOrd="0" presId="urn:microsoft.com/office/officeart/2005/8/layout/chart3"/>
    <dgm:cxn modelId="{E8E6BCA8-0C83-4D00-B222-611E72B09933}" type="presOf" srcId="{D55B8B9B-D736-42D2-90BF-79EFB45DD482}" destId="{4439AF11-F6C4-4711-A00B-26EC1C3CA208}" srcOrd="0" destOrd="0" presId="urn:microsoft.com/office/officeart/2005/8/layout/chart3"/>
    <dgm:cxn modelId="{4176F828-00AD-4B7F-97FE-230C930DE31C}" type="presOf" srcId="{C9C3714A-49DD-4C5D-BE87-360506BED438}" destId="{CDAB326B-B0F0-416E-8D0A-F28340AABDA8}" srcOrd="1" destOrd="0" presId="urn:microsoft.com/office/officeart/2005/8/layout/chart3"/>
    <dgm:cxn modelId="{D5A9B46A-58BD-41E3-BEEC-52A2EA9F3F02}" type="presOf" srcId="{B8EFFAE4-6FBB-4D02-BA21-BC213BAC9E72}" destId="{02D18B9D-29B0-4C35-84B6-3212E89C77CF}" srcOrd="0" destOrd="0" presId="urn:microsoft.com/office/officeart/2005/8/layout/chart3"/>
    <dgm:cxn modelId="{90126018-FB80-4042-8193-F506737A7037}" srcId="{B8EFFAE4-6FBB-4D02-BA21-BC213BAC9E72}" destId="{665DC152-2F82-45BA-98AF-8B49FB06292C}" srcOrd="3" destOrd="0" parTransId="{407FE818-70DF-49E9-BE7D-0A755B9A136B}" sibTransId="{8478F78D-2C43-493D-9E2F-0DC7EC7CDBF8}"/>
    <dgm:cxn modelId="{E7F50201-98E3-48BE-BA84-6E1B9A00F0FF}" type="presParOf" srcId="{02D18B9D-29B0-4C35-84B6-3212E89C77CF}" destId="{4439AF11-F6C4-4711-A00B-26EC1C3CA208}" srcOrd="0" destOrd="0" presId="urn:microsoft.com/office/officeart/2005/8/layout/chart3"/>
    <dgm:cxn modelId="{EC1E3F06-119F-4EED-BA9F-7DA48ABAB996}" type="presParOf" srcId="{02D18B9D-29B0-4C35-84B6-3212E89C77CF}" destId="{5FE46BB9-8939-43B7-BB68-D0350B7A5F30}" srcOrd="1" destOrd="0" presId="urn:microsoft.com/office/officeart/2005/8/layout/chart3"/>
    <dgm:cxn modelId="{197A9453-10F3-458B-BAFF-B19A0E0335C1}" type="presParOf" srcId="{02D18B9D-29B0-4C35-84B6-3212E89C77CF}" destId="{DEC0C7F7-D9C6-48D3-B396-BAB8AB1E087B}" srcOrd="2" destOrd="0" presId="urn:microsoft.com/office/officeart/2005/8/layout/chart3"/>
    <dgm:cxn modelId="{B914254A-1E0B-4106-9038-AAED78B9BEEB}" type="presParOf" srcId="{02D18B9D-29B0-4C35-84B6-3212E89C77CF}" destId="{CDAB326B-B0F0-416E-8D0A-F28340AABDA8}" srcOrd="3" destOrd="0" presId="urn:microsoft.com/office/officeart/2005/8/layout/chart3"/>
    <dgm:cxn modelId="{09E17730-351A-4A6B-8B80-DFA5E9866D1C}" type="presParOf" srcId="{02D18B9D-29B0-4C35-84B6-3212E89C77CF}" destId="{47CF2399-E7C9-454A-9924-4015017A5DF3}" srcOrd="4" destOrd="0" presId="urn:microsoft.com/office/officeart/2005/8/layout/chart3"/>
    <dgm:cxn modelId="{26CD9B0B-80F0-410D-832A-192A959FA1D4}" type="presParOf" srcId="{02D18B9D-29B0-4C35-84B6-3212E89C77CF}" destId="{BE290619-F128-403C-B1B3-BA394191A2D5}" srcOrd="5" destOrd="0" presId="urn:microsoft.com/office/officeart/2005/8/layout/chart3"/>
    <dgm:cxn modelId="{568BA27F-4B1A-4D7F-A124-E026454499A6}" type="presParOf" srcId="{02D18B9D-29B0-4C35-84B6-3212E89C77CF}" destId="{17191A52-BBA8-4012-ACE3-DEEA57146CCC}" srcOrd="6" destOrd="0" presId="urn:microsoft.com/office/officeart/2005/8/layout/chart3"/>
    <dgm:cxn modelId="{E1C10495-B724-418C-A60D-8503FB343BA2}" type="presParOf" srcId="{02D18B9D-29B0-4C35-84B6-3212E89C77CF}" destId="{80F17E5C-231A-4794-B648-D0623F44A317}" srcOrd="7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EFFAE4-6FBB-4D02-BA21-BC213BAC9E72}" type="doc">
      <dgm:prSet loTypeId="urn:microsoft.com/office/officeart/2005/8/layout/chart3" loCatId="relationship" qsTypeId="urn:microsoft.com/office/officeart/2005/8/quickstyle/simple5" qsCatId="simple" csTypeId="urn:microsoft.com/office/officeart/2005/8/colors/accent1_2" csCatId="accent1" phldr="1"/>
      <dgm:spPr/>
    </dgm:pt>
    <dgm:pt modelId="{D55B8B9B-D736-42D2-90BF-79EFB45DD482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One on One Meeting</a:t>
          </a:r>
          <a:endParaRPr lang="en-US" dirty="0"/>
        </a:p>
      </dgm:t>
    </dgm:pt>
    <dgm:pt modelId="{5706BD2B-5069-4520-94D3-CDD950B43D9D}" type="parTrans" cxnId="{5CC657CC-9FA0-4D9D-AADC-1B7B719158A3}">
      <dgm:prSet/>
      <dgm:spPr/>
      <dgm:t>
        <a:bodyPr/>
        <a:lstStyle/>
        <a:p>
          <a:endParaRPr lang="en-US"/>
        </a:p>
      </dgm:t>
    </dgm:pt>
    <dgm:pt modelId="{3588A2B6-8E86-4CC9-BBDC-A323D3391620}" type="sibTrans" cxnId="{5CC657CC-9FA0-4D9D-AADC-1B7B719158A3}">
      <dgm:prSet/>
      <dgm:spPr/>
      <dgm:t>
        <a:bodyPr/>
        <a:lstStyle/>
        <a:p>
          <a:endParaRPr lang="en-US"/>
        </a:p>
      </dgm:t>
    </dgm:pt>
    <dgm:pt modelId="{C9C3714A-49DD-4C5D-BE87-360506BED438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Show Video</a:t>
          </a:r>
          <a:endParaRPr lang="en-US" dirty="0"/>
        </a:p>
      </dgm:t>
    </dgm:pt>
    <dgm:pt modelId="{B3B2B6B0-42D8-4F57-8FDE-814D794A9A35}" type="parTrans" cxnId="{5C27EFC8-89D6-4119-B82F-42FB9117E26B}">
      <dgm:prSet/>
      <dgm:spPr/>
      <dgm:t>
        <a:bodyPr/>
        <a:lstStyle/>
        <a:p>
          <a:endParaRPr lang="en-US"/>
        </a:p>
      </dgm:t>
    </dgm:pt>
    <dgm:pt modelId="{EBD6E78F-8FCC-4521-801B-02EF39ECC458}" type="sibTrans" cxnId="{5C27EFC8-89D6-4119-B82F-42FB9117E26B}">
      <dgm:prSet/>
      <dgm:spPr/>
      <dgm:t>
        <a:bodyPr/>
        <a:lstStyle/>
        <a:p>
          <a:endParaRPr lang="en-US"/>
        </a:p>
      </dgm:t>
    </dgm:pt>
    <dgm:pt modelId="{665DC152-2F82-45BA-98AF-8B49FB06292C}">
      <dgm:prSet phldrT="[Text]"/>
      <dgm:spPr/>
      <dgm:t>
        <a:bodyPr/>
        <a:lstStyle/>
        <a:p>
          <a:r>
            <a:rPr lang="en-US" dirty="0" smtClean="0"/>
            <a:t>Pass out pledge forms &amp; brochure</a:t>
          </a:r>
          <a:endParaRPr lang="en-US" dirty="0"/>
        </a:p>
      </dgm:t>
    </dgm:pt>
    <dgm:pt modelId="{407FE818-70DF-49E9-BE7D-0A755B9A136B}" type="parTrans" cxnId="{90126018-FB80-4042-8193-F506737A7037}">
      <dgm:prSet/>
      <dgm:spPr/>
      <dgm:t>
        <a:bodyPr/>
        <a:lstStyle/>
        <a:p>
          <a:endParaRPr lang="en-US"/>
        </a:p>
      </dgm:t>
    </dgm:pt>
    <dgm:pt modelId="{8478F78D-2C43-493D-9E2F-0DC7EC7CDBF8}" type="sibTrans" cxnId="{90126018-FB80-4042-8193-F506737A7037}">
      <dgm:prSet/>
      <dgm:spPr/>
      <dgm:t>
        <a:bodyPr/>
        <a:lstStyle/>
        <a:p>
          <a:endParaRPr lang="en-US"/>
        </a:p>
      </dgm:t>
    </dgm:pt>
    <dgm:pt modelId="{02D18B9D-29B0-4C35-84B6-3212E89C77CF}" type="pres">
      <dgm:prSet presAssocID="{B8EFFAE4-6FBB-4D02-BA21-BC213BAC9E72}" presName="compositeShape" presStyleCnt="0">
        <dgm:presLayoutVars>
          <dgm:chMax val="7"/>
          <dgm:dir/>
          <dgm:resizeHandles val="exact"/>
        </dgm:presLayoutVars>
      </dgm:prSet>
      <dgm:spPr/>
    </dgm:pt>
    <dgm:pt modelId="{4439AF11-F6C4-4711-A00B-26EC1C3CA208}" type="pres">
      <dgm:prSet presAssocID="{B8EFFAE4-6FBB-4D02-BA21-BC213BAC9E72}" presName="wedge1" presStyleLbl="node1" presStyleIdx="0" presStyleCnt="3" custLinFactNeighborX="-5799" custLinFactNeighborY="3169"/>
      <dgm:spPr/>
      <dgm:t>
        <a:bodyPr/>
        <a:lstStyle/>
        <a:p>
          <a:endParaRPr lang="en-US"/>
        </a:p>
      </dgm:t>
    </dgm:pt>
    <dgm:pt modelId="{5FE46BB9-8939-43B7-BB68-D0350B7A5F30}" type="pres">
      <dgm:prSet presAssocID="{B8EFFAE4-6FBB-4D02-BA21-BC213BAC9E72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C0C7F7-D9C6-48D3-B396-BAB8AB1E087B}" type="pres">
      <dgm:prSet presAssocID="{B8EFFAE4-6FBB-4D02-BA21-BC213BAC9E72}" presName="wedge2" presStyleLbl="node1" presStyleIdx="1" presStyleCnt="3" custLinFactNeighborX="-644"/>
      <dgm:spPr/>
      <dgm:t>
        <a:bodyPr/>
        <a:lstStyle/>
        <a:p>
          <a:endParaRPr lang="en-US"/>
        </a:p>
      </dgm:t>
    </dgm:pt>
    <dgm:pt modelId="{CDAB326B-B0F0-416E-8D0A-F28340AABDA8}" type="pres">
      <dgm:prSet presAssocID="{B8EFFAE4-6FBB-4D02-BA21-BC213BAC9E72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CF2399-E7C9-454A-9924-4015017A5DF3}" type="pres">
      <dgm:prSet presAssocID="{B8EFFAE4-6FBB-4D02-BA21-BC213BAC9E72}" presName="wedge3" presStyleLbl="node1" presStyleIdx="2" presStyleCnt="3" custLinFactNeighborX="-644" custLinFactNeighborY="193"/>
      <dgm:spPr/>
      <dgm:t>
        <a:bodyPr/>
        <a:lstStyle/>
        <a:p>
          <a:endParaRPr lang="en-US"/>
        </a:p>
      </dgm:t>
    </dgm:pt>
    <dgm:pt modelId="{BE290619-F128-403C-B1B3-BA394191A2D5}" type="pres">
      <dgm:prSet presAssocID="{B8EFFAE4-6FBB-4D02-BA21-BC213BAC9E72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126018-FB80-4042-8193-F506737A7037}" srcId="{B8EFFAE4-6FBB-4D02-BA21-BC213BAC9E72}" destId="{665DC152-2F82-45BA-98AF-8B49FB06292C}" srcOrd="2" destOrd="0" parTransId="{407FE818-70DF-49E9-BE7D-0A755B9A136B}" sibTransId="{8478F78D-2C43-493D-9E2F-0DC7EC7CDBF8}"/>
    <dgm:cxn modelId="{5CC657CC-9FA0-4D9D-AADC-1B7B719158A3}" srcId="{B8EFFAE4-6FBB-4D02-BA21-BC213BAC9E72}" destId="{D55B8B9B-D736-42D2-90BF-79EFB45DD482}" srcOrd="0" destOrd="0" parTransId="{5706BD2B-5069-4520-94D3-CDD950B43D9D}" sibTransId="{3588A2B6-8E86-4CC9-BBDC-A323D3391620}"/>
    <dgm:cxn modelId="{8C9091BC-F13A-4F51-BC2B-01FFB4B4913A}" type="presOf" srcId="{B8EFFAE4-6FBB-4D02-BA21-BC213BAC9E72}" destId="{02D18B9D-29B0-4C35-84B6-3212E89C77CF}" srcOrd="0" destOrd="0" presId="urn:microsoft.com/office/officeart/2005/8/layout/chart3"/>
    <dgm:cxn modelId="{CE22CAA4-D9E4-449F-A88C-AB320522ED13}" type="presOf" srcId="{D55B8B9B-D736-42D2-90BF-79EFB45DD482}" destId="{5FE46BB9-8939-43B7-BB68-D0350B7A5F30}" srcOrd="1" destOrd="0" presId="urn:microsoft.com/office/officeart/2005/8/layout/chart3"/>
    <dgm:cxn modelId="{E8D06E1A-807F-4C5E-B477-24354B258C03}" type="presOf" srcId="{C9C3714A-49DD-4C5D-BE87-360506BED438}" destId="{CDAB326B-B0F0-416E-8D0A-F28340AABDA8}" srcOrd="1" destOrd="0" presId="urn:microsoft.com/office/officeart/2005/8/layout/chart3"/>
    <dgm:cxn modelId="{B9FC1A54-032F-4BDA-A51C-11ACC1D156FD}" type="presOf" srcId="{C9C3714A-49DD-4C5D-BE87-360506BED438}" destId="{DEC0C7F7-D9C6-48D3-B396-BAB8AB1E087B}" srcOrd="0" destOrd="0" presId="urn:microsoft.com/office/officeart/2005/8/layout/chart3"/>
    <dgm:cxn modelId="{8B6F7DB8-2A93-4E08-A674-D83F5D13BB40}" type="presOf" srcId="{665DC152-2F82-45BA-98AF-8B49FB06292C}" destId="{BE290619-F128-403C-B1B3-BA394191A2D5}" srcOrd="1" destOrd="0" presId="urn:microsoft.com/office/officeart/2005/8/layout/chart3"/>
    <dgm:cxn modelId="{392AB9CE-231A-4E13-B1EF-73F0ADF530C0}" type="presOf" srcId="{D55B8B9B-D736-42D2-90BF-79EFB45DD482}" destId="{4439AF11-F6C4-4711-A00B-26EC1C3CA208}" srcOrd="0" destOrd="0" presId="urn:microsoft.com/office/officeart/2005/8/layout/chart3"/>
    <dgm:cxn modelId="{5C27EFC8-89D6-4119-B82F-42FB9117E26B}" srcId="{B8EFFAE4-6FBB-4D02-BA21-BC213BAC9E72}" destId="{C9C3714A-49DD-4C5D-BE87-360506BED438}" srcOrd="1" destOrd="0" parTransId="{B3B2B6B0-42D8-4F57-8FDE-814D794A9A35}" sibTransId="{EBD6E78F-8FCC-4521-801B-02EF39ECC458}"/>
    <dgm:cxn modelId="{A40E6B23-AD0B-4EED-9A0F-CD02FE116661}" type="presOf" srcId="{665DC152-2F82-45BA-98AF-8B49FB06292C}" destId="{47CF2399-E7C9-454A-9924-4015017A5DF3}" srcOrd="0" destOrd="0" presId="urn:microsoft.com/office/officeart/2005/8/layout/chart3"/>
    <dgm:cxn modelId="{80CFE67C-B1A8-4A85-883E-CC2A33D14B3A}" type="presParOf" srcId="{02D18B9D-29B0-4C35-84B6-3212E89C77CF}" destId="{4439AF11-F6C4-4711-A00B-26EC1C3CA208}" srcOrd="0" destOrd="0" presId="urn:microsoft.com/office/officeart/2005/8/layout/chart3"/>
    <dgm:cxn modelId="{60B9D8D9-797D-4F83-BAE7-EEFE9CE53074}" type="presParOf" srcId="{02D18B9D-29B0-4C35-84B6-3212E89C77CF}" destId="{5FE46BB9-8939-43B7-BB68-D0350B7A5F30}" srcOrd="1" destOrd="0" presId="urn:microsoft.com/office/officeart/2005/8/layout/chart3"/>
    <dgm:cxn modelId="{134ECD70-72FB-4A8D-9657-207BD25403E1}" type="presParOf" srcId="{02D18B9D-29B0-4C35-84B6-3212E89C77CF}" destId="{DEC0C7F7-D9C6-48D3-B396-BAB8AB1E087B}" srcOrd="2" destOrd="0" presId="urn:microsoft.com/office/officeart/2005/8/layout/chart3"/>
    <dgm:cxn modelId="{5FED635B-4C6C-479E-8AA7-FAC5F79983C2}" type="presParOf" srcId="{02D18B9D-29B0-4C35-84B6-3212E89C77CF}" destId="{CDAB326B-B0F0-416E-8D0A-F28340AABDA8}" srcOrd="3" destOrd="0" presId="urn:microsoft.com/office/officeart/2005/8/layout/chart3"/>
    <dgm:cxn modelId="{3A24E418-0B2C-4525-87EB-655A96D814C0}" type="presParOf" srcId="{02D18B9D-29B0-4C35-84B6-3212E89C77CF}" destId="{47CF2399-E7C9-454A-9924-4015017A5DF3}" srcOrd="4" destOrd="0" presId="urn:microsoft.com/office/officeart/2005/8/layout/chart3"/>
    <dgm:cxn modelId="{794F1B49-2E5C-405E-BE30-7CE1EE43155D}" type="presParOf" srcId="{02D18B9D-29B0-4C35-84B6-3212E89C77CF}" destId="{BE290619-F128-403C-B1B3-BA394191A2D5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EFFAE4-6FBB-4D02-BA21-BC213BAC9E72}" type="doc">
      <dgm:prSet loTypeId="urn:microsoft.com/office/officeart/2005/8/layout/chart3" loCatId="relationship" qsTypeId="urn:microsoft.com/office/officeart/2005/8/quickstyle/3d2" qsCatId="3D" csTypeId="urn:microsoft.com/office/officeart/2005/8/colors/accent6_4" csCatId="accent6" phldr="1"/>
      <dgm:spPr/>
    </dgm:pt>
    <dgm:pt modelId="{D55B8B9B-D736-42D2-90BF-79EFB45DD482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Department Meetings &amp; Distribute Brochure &amp; Pledge Form</a:t>
          </a:r>
          <a:endParaRPr lang="en-US" dirty="0">
            <a:solidFill>
              <a:schemeClr val="bg1"/>
            </a:solidFill>
          </a:endParaRPr>
        </a:p>
      </dgm:t>
    </dgm:pt>
    <dgm:pt modelId="{5706BD2B-5069-4520-94D3-CDD950B43D9D}" type="parTrans" cxnId="{5CC657CC-9FA0-4D9D-AADC-1B7B719158A3}">
      <dgm:prSet/>
      <dgm:spPr/>
      <dgm:t>
        <a:bodyPr/>
        <a:lstStyle/>
        <a:p>
          <a:endParaRPr lang="en-US"/>
        </a:p>
      </dgm:t>
    </dgm:pt>
    <dgm:pt modelId="{3588A2B6-8E86-4CC9-BBDC-A323D3391620}" type="sibTrans" cxnId="{5CC657CC-9FA0-4D9D-AADC-1B7B719158A3}">
      <dgm:prSet/>
      <dgm:spPr/>
      <dgm:t>
        <a:bodyPr/>
        <a:lstStyle/>
        <a:p>
          <a:endParaRPr lang="en-US"/>
        </a:p>
      </dgm:t>
    </dgm:pt>
    <dgm:pt modelId="{C9C3714A-49DD-4C5D-BE87-360506BED438}">
      <dgm:prSet phldrT="[Text]"/>
      <dgm:spPr>
        <a:gradFill rotWithShape="0">
          <a:gsLst>
            <a:gs pos="0">
              <a:schemeClr val="accent6">
                <a:lumMod val="75000"/>
              </a:schemeClr>
            </a:gs>
            <a:gs pos="100000">
              <a:schemeClr val="accent6">
                <a:shade val="50000"/>
                <a:hueOff val="41566"/>
                <a:satOff val="3614"/>
                <a:lumOff val="23963"/>
                <a:alphaOff val="0"/>
                <a:satMod val="130000"/>
              </a:schemeClr>
            </a:gs>
          </a:gsLst>
        </a:gra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Show Video</a:t>
          </a:r>
          <a:endParaRPr lang="en-US" dirty="0">
            <a:solidFill>
              <a:schemeClr val="bg1"/>
            </a:solidFill>
          </a:endParaRPr>
        </a:p>
      </dgm:t>
    </dgm:pt>
    <dgm:pt modelId="{B3B2B6B0-42D8-4F57-8FDE-814D794A9A35}" type="parTrans" cxnId="{5C27EFC8-89D6-4119-B82F-42FB9117E26B}">
      <dgm:prSet/>
      <dgm:spPr/>
      <dgm:t>
        <a:bodyPr/>
        <a:lstStyle/>
        <a:p>
          <a:endParaRPr lang="en-US"/>
        </a:p>
      </dgm:t>
    </dgm:pt>
    <dgm:pt modelId="{EBD6E78F-8FCC-4521-801B-02EF39ECC458}" type="sibTrans" cxnId="{5C27EFC8-89D6-4119-B82F-42FB9117E26B}">
      <dgm:prSet/>
      <dgm:spPr/>
      <dgm:t>
        <a:bodyPr/>
        <a:lstStyle/>
        <a:p>
          <a:endParaRPr lang="en-US"/>
        </a:p>
      </dgm:t>
    </dgm:pt>
    <dgm:pt modelId="{665DC152-2F82-45BA-98AF-8B49FB06292C}">
      <dgm:prSet phldrT="[Text]"/>
      <dgm:spPr>
        <a:gradFill rotWithShape="0">
          <a:gsLst>
            <a:gs pos="0">
              <a:schemeClr val="accent6">
                <a:lumMod val="75000"/>
              </a:schemeClr>
            </a:gs>
            <a:gs pos="100000">
              <a:schemeClr val="accent6">
                <a:shade val="50000"/>
                <a:hueOff val="41566"/>
                <a:satOff val="3614"/>
                <a:lumOff val="23963"/>
                <a:alphaOff val="0"/>
                <a:satMod val="130000"/>
              </a:schemeClr>
            </a:gs>
          </a:gsLst>
        </a:gra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CEO Endorsement</a:t>
          </a:r>
          <a:endParaRPr lang="en-US" dirty="0">
            <a:solidFill>
              <a:schemeClr val="bg1"/>
            </a:solidFill>
          </a:endParaRPr>
        </a:p>
      </dgm:t>
    </dgm:pt>
    <dgm:pt modelId="{407FE818-70DF-49E9-BE7D-0A755B9A136B}" type="parTrans" cxnId="{90126018-FB80-4042-8193-F506737A7037}">
      <dgm:prSet/>
      <dgm:spPr/>
      <dgm:t>
        <a:bodyPr/>
        <a:lstStyle/>
        <a:p>
          <a:endParaRPr lang="en-US"/>
        </a:p>
      </dgm:t>
    </dgm:pt>
    <dgm:pt modelId="{8478F78D-2C43-493D-9E2F-0DC7EC7CDBF8}" type="sibTrans" cxnId="{90126018-FB80-4042-8193-F506737A7037}">
      <dgm:prSet/>
      <dgm:spPr/>
      <dgm:t>
        <a:bodyPr/>
        <a:lstStyle/>
        <a:p>
          <a:endParaRPr lang="en-US"/>
        </a:p>
      </dgm:t>
    </dgm:pt>
    <dgm:pt modelId="{02D18B9D-29B0-4C35-84B6-3212E89C77CF}" type="pres">
      <dgm:prSet presAssocID="{B8EFFAE4-6FBB-4D02-BA21-BC213BAC9E72}" presName="compositeShape" presStyleCnt="0">
        <dgm:presLayoutVars>
          <dgm:chMax val="7"/>
          <dgm:dir/>
          <dgm:resizeHandles val="exact"/>
        </dgm:presLayoutVars>
      </dgm:prSet>
      <dgm:spPr/>
    </dgm:pt>
    <dgm:pt modelId="{4439AF11-F6C4-4711-A00B-26EC1C3CA208}" type="pres">
      <dgm:prSet presAssocID="{B8EFFAE4-6FBB-4D02-BA21-BC213BAC9E72}" presName="wedge1" presStyleLbl="node1" presStyleIdx="0" presStyleCnt="3" custLinFactNeighborX="-1597" custLinFactNeighborY="368"/>
      <dgm:spPr/>
      <dgm:t>
        <a:bodyPr/>
        <a:lstStyle/>
        <a:p>
          <a:endParaRPr lang="en-US"/>
        </a:p>
      </dgm:t>
    </dgm:pt>
    <dgm:pt modelId="{5FE46BB9-8939-43B7-BB68-D0350B7A5F30}" type="pres">
      <dgm:prSet presAssocID="{B8EFFAE4-6FBB-4D02-BA21-BC213BAC9E72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C0C7F7-D9C6-48D3-B396-BAB8AB1E087B}" type="pres">
      <dgm:prSet presAssocID="{B8EFFAE4-6FBB-4D02-BA21-BC213BAC9E72}" presName="wedge2" presStyleLbl="node1" presStyleIdx="1" presStyleCnt="3" custLinFactNeighborX="3558" custLinFactNeighborY="-2609"/>
      <dgm:spPr/>
      <dgm:t>
        <a:bodyPr/>
        <a:lstStyle/>
        <a:p>
          <a:endParaRPr lang="en-US"/>
        </a:p>
      </dgm:t>
    </dgm:pt>
    <dgm:pt modelId="{CDAB326B-B0F0-416E-8D0A-F28340AABDA8}" type="pres">
      <dgm:prSet presAssocID="{B8EFFAE4-6FBB-4D02-BA21-BC213BAC9E72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CF2399-E7C9-454A-9924-4015017A5DF3}" type="pres">
      <dgm:prSet presAssocID="{B8EFFAE4-6FBB-4D02-BA21-BC213BAC9E72}" presName="wedge3" presStyleLbl="node1" presStyleIdx="2" presStyleCnt="3" custLinFactNeighborX="3558" custLinFactNeighborY="-2609"/>
      <dgm:spPr/>
      <dgm:t>
        <a:bodyPr/>
        <a:lstStyle/>
        <a:p>
          <a:endParaRPr lang="en-US"/>
        </a:p>
      </dgm:t>
    </dgm:pt>
    <dgm:pt modelId="{BE290619-F128-403C-B1B3-BA394191A2D5}" type="pres">
      <dgm:prSet presAssocID="{B8EFFAE4-6FBB-4D02-BA21-BC213BAC9E72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CC657CC-9FA0-4D9D-AADC-1B7B719158A3}" srcId="{B8EFFAE4-6FBB-4D02-BA21-BC213BAC9E72}" destId="{D55B8B9B-D736-42D2-90BF-79EFB45DD482}" srcOrd="0" destOrd="0" parTransId="{5706BD2B-5069-4520-94D3-CDD950B43D9D}" sibTransId="{3588A2B6-8E86-4CC9-BBDC-A323D3391620}"/>
    <dgm:cxn modelId="{5C27EFC8-89D6-4119-B82F-42FB9117E26B}" srcId="{B8EFFAE4-6FBB-4D02-BA21-BC213BAC9E72}" destId="{C9C3714A-49DD-4C5D-BE87-360506BED438}" srcOrd="1" destOrd="0" parTransId="{B3B2B6B0-42D8-4F57-8FDE-814D794A9A35}" sibTransId="{EBD6E78F-8FCC-4521-801B-02EF39ECC458}"/>
    <dgm:cxn modelId="{DC5CA369-0B21-4CA6-ACDE-AC0045F60085}" type="presOf" srcId="{C9C3714A-49DD-4C5D-BE87-360506BED438}" destId="{DEC0C7F7-D9C6-48D3-B396-BAB8AB1E087B}" srcOrd="0" destOrd="0" presId="urn:microsoft.com/office/officeart/2005/8/layout/chart3"/>
    <dgm:cxn modelId="{5DEF3E6B-8E01-497E-880B-B5462AE4FB29}" type="presOf" srcId="{665DC152-2F82-45BA-98AF-8B49FB06292C}" destId="{BE290619-F128-403C-B1B3-BA394191A2D5}" srcOrd="1" destOrd="0" presId="urn:microsoft.com/office/officeart/2005/8/layout/chart3"/>
    <dgm:cxn modelId="{E542708A-2262-45DB-B6F3-F80266FC32EB}" type="presOf" srcId="{665DC152-2F82-45BA-98AF-8B49FB06292C}" destId="{47CF2399-E7C9-454A-9924-4015017A5DF3}" srcOrd="0" destOrd="0" presId="urn:microsoft.com/office/officeart/2005/8/layout/chart3"/>
    <dgm:cxn modelId="{43FF0CA9-39CE-4533-9317-6F29029CFB3C}" type="presOf" srcId="{B8EFFAE4-6FBB-4D02-BA21-BC213BAC9E72}" destId="{02D18B9D-29B0-4C35-84B6-3212E89C77CF}" srcOrd="0" destOrd="0" presId="urn:microsoft.com/office/officeart/2005/8/layout/chart3"/>
    <dgm:cxn modelId="{B08AA7E7-81FE-417C-83C0-7E5DC98505A2}" type="presOf" srcId="{C9C3714A-49DD-4C5D-BE87-360506BED438}" destId="{CDAB326B-B0F0-416E-8D0A-F28340AABDA8}" srcOrd="1" destOrd="0" presId="urn:microsoft.com/office/officeart/2005/8/layout/chart3"/>
    <dgm:cxn modelId="{90126018-FB80-4042-8193-F506737A7037}" srcId="{B8EFFAE4-6FBB-4D02-BA21-BC213BAC9E72}" destId="{665DC152-2F82-45BA-98AF-8B49FB06292C}" srcOrd="2" destOrd="0" parTransId="{407FE818-70DF-49E9-BE7D-0A755B9A136B}" sibTransId="{8478F78D-2C43-493D-9E2F-0DC7EC7CDBF8}"/>
    <dgm:cxn modelId="{EDECFD26-1FED-49C1-8490-9DB7425DE8F1}" type="presOf" srcId="{D55B8B9B-D736-42D2-90BF-79EFB45DD482}" destId="{4439AF11-F6C4-4711-A00B-26EC1C3CA208}" srcOrd="0" destOrd="0" presId="urn:microsoft.com/office/officeart/2005/8/layout/chart3"/>
    <dgm:cxn modelId="{38098097-5DC1-4B86-B9EA-76ECADFF4EFB}" type="presOf" srcId="{D55B8B9B-D736-42D2-90BF-79EFB45DD482}" destId="{5FE46BB9-8939-43B7-BB68-D0350B7A5F30}" srcOrd="1" destOrd="0" presId="urn:microsoft.com/office/officeart/2005/8/layout/chart3"/>
    <dgm:cxn modelId="{03F1F7A5-53AA-4454-AB8D-3D2906F8E1F5}" type="presParOf" srcId="{02D18B9D-29B0-4C35-84B6-3212E89C77CF}" destId="{4439AF11-F6C4-4711-A00B-26EC1C3CA208}" srcOrd="0" destOrd="0" presId="urn:microsoft.com/office/officeart/2005/8/layout/chart3"/>
    <dgm:cxn modelId="{20564712-058C-4BA2-AA9E-A251923D6E33}" type="presParOf" srcId="{02D18B9D-29B0-4C35-84B6-3212E89C77CF}" destId="{5FE46BB9-8939-43B7-BB68-D0350B7A5F30}" srcOrd="1" destOrd="0" presId="urn:microsoft.com/office/officeart/2005/8/layout/chart3"/>
    <dgm:cxn modelId="{BDB73E16-A060-4B58-9C6D-E23353ED5253}" type="presParOf" srcId="{02D18B9D-29B0-4C35-84B6-3212E89C77CF}" destId="{DEC0C7F7-D9C6-48D3-B396-BAB8AB1E087B}" srcOrd="2" destOrd="0" presId="urn:microsoft.com/office/officeart/2005/8/layout/chart3"/>
    <dgm:cxn modelId="{5772EFE3-A11A-4858-B32F-F29A03D6E3F4}" type="presParOf" srcId="{02D18B9D-29B0-4C35-84B6-3212E89C77CF}" destId="{CDAB326B-B0F0-416E-8D0A-F28340AABDA8}" srcOrd="3" destOrd="0" presId="urn:microsoft.com/office/officeart/2005/8/layout/chart3"/>
    <dgm:cxn modelId="{14654543-EA71-48F8-9F11-BE7875E7E21F}" type="presParOf" srcId="{02D18B9D-29B0-4C35-84B6-3212E89C77CF}" destId="{47CF2399-E7C9-454A-9924-4015017A5DF3}" srcOrd="4" destOrd="0" presId="urn:microsoft.com/office/officeart/2005/8/layout/chart3"/>
    <dgm:cxn modelId="{B6E44554-0E7E-4A63-9A65-5EE3DEB4A4D6}" type="presParOf" srcId="{02D18B9D-29B0-4C35-84B6-3212E89C77CF}" destId="{BE290619-F128-403C-B1B3-BA394191A2D5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8EFFAE4-6FBB-4D02-BA21-BC213BAC9E72}" type="doc">
      <dgm:prSet loTypeId="urn:microsoft.com/office/officeart/2005/8/layout/chart3" loCatId="relationship" qsTypeId="urn:microsoft.com/office/officeart/2005/8/quickstyle/3d2" qsCatId="3D" csTypeId="urn:microsoft.com/office/officeart/2005/8/colors/accent3_2" csCatId="accent3" phldr="1"/>
      <dgm:spPr/>
    </dgm:pt>
    <dgm:pt modelId="{D55B8B9B-D736-42D2-90BF-79EFB45DD482}">
      <dgm:prSet phldrT="[Text]"/>
      <dgm:spPr>
        <a:solidFill>
          <a:srgbClr val="B07BD7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Special Event  Corn Hole Tournament</a:t>
          </a:r>
          <a:endParaRPr lang="en-US" dirty="0">
            <a:solidFill>
              <a:schemeClr val="bg1"/>
            </a:solidFill>
          </a:endParaRPr>
        </a:p>
      </dgm:t>
    </dgm:pt>
    <dgm:pt modelId="{5706BD2B-5069-4520-94D3-CDD950B43D9D}" type="parTrans" cxnId="{5CC657CC-9FA0-4D9D-AADC-1B7B719158A3}">
      <dgm:prSet/>
      <dgm:spPr/>
      <dgm:t>
        <a:bodyPr/>
        <a:lstStyle/>
        <a:p>
          <a:endParaRPr lang="en-US"/>
        </a:p>
      </dgm:t>
    </dgm:pt>
    <dgm:pt modelId="{3588A2B6-8E86-4CC9-BBDC-A323D3391620}" type="sibTrans" cxnId="{5CC657CC-9FA0-4D9D-AADC-1B7B719158A3}">
      <dgm:prSet/>
      <dgm:spPr/>
      <dgm:t>
        <a:bodyPr/>
        <a:lstStyle/>
        <a:p>
          <a:endParaRPr lang="en-US"/>
        </a:p>
      </dgm:t>
    </dgm:pt>
    <dgm:pt modelId="{C9C3714A-49DD-4C5D-BE87-360506BED438}">
      <dgm:prSet phldrT="[Text]"/>
      <dgm:spPr>
        <a:solidFill>
          <a:srgbClr val="B07BD7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Bake Sale</a:t>
          </a:r>
          <a:endParaRPr lang="en-US" dirty="0">
            <a:solidFill>
              <a:schemeClr val="bg1"/>
            </a:solidFill>
          </a:endParaRPr>
        </a:p>
      </dgm:t>
    </dgm:pt>
    <dgm:pt modelId="{B3B2B6B0-42D8-4F57-8FDE-814D794A9A35}" type="parTrans" cxnId="{5C27EFC8-89D6-4119-B82F-42FB9117E26B}">
      <dgm:prSet/>
      <dgm:spPr/>
      <dgm:t>
        <a:bodyPr/>
        <a:lstStyle/>
        <a:p>
          <a:endParaRPr lang="en-US"/>
        </a:p>
      </dgm:t>
    </dgm:pt>
    <dgm:pt modelId="{EBD6E78F-8FCC-4521-801B-02EF39ECC458}" type="sibTrans" cxnId="{5C27EFC8-89D6-4119-B82F-42FB9117E26B}">
      <dgm:prSet/>
      <dgm:spPr/>
      <dgm:t>
        <a:bodyPr/>
        <a:lstStyle/>
        <a:p>
          <a:endParaRPr lang="en-US"/>
        </a:p>
      </dgm:t>
    </dgm:pt>
    <dgm:pt modelId="{665DC152-2F82-45BA-98AF-8B49FB06292C}">
      <dgm:prSet phldrT="[Text]"/>
      <dgm:spPr>
        <a:solidFill>
          <a:srgbClr val="B07BD7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Distribute pledge forms &amp; UWWC Brochure </a:t>
          </a:r>
          <a:endParaRPr lang="en-US" dirty="0">
            <a:solidFill>
              <a:schemeClr val="bg1"/>
            </a:solidFill>
          </a:endParaRPr>
        </a:p>
      </dgm:t>
    </dgm:pt>
    <dgm:pt modelId="{407FE818-70DF-49E9-BE7D-0A755B9A136B}" type="parTrans" cxnId="{90126018-FB80-4042-8193-F506737A7037}">
      <dgm:prSet/>
      <dgm:spPr/>
      <dgm:t>
        <a:bodyPr/>
        <a:lstStyle/>
        <a:p>
          <a:endParaRPr lang="en-US"/>
        </a:p>
      </dgm:t>
    </dgm:pt>
    <dgm:pt modelId="{8478F78D-2C43-493D-9E2F-0DC7EC7CDBF8}" type="sibTrans" cxnId="{90126018-FB80-4042-8193-F506737A7037}">
      <dgm:prSet/>
      <dgm:spPr/>
      <dgm:t>
        <a:bodyPr/>
        <a:lstStyle/>
        <a:p>
          <a:endParaRPr lang="en-US"/>
        </a:p>
      </dgm:t>
    </dgm:pt>
    <dgm:pt modelId="{02D18B9D-29B0-4C35-84B6-3212E89C77CF}" type="pres">
      <dgm:prSet presAssocID="{B8EFFAE4-6FBB-4D02-BA21-BC213BAC9E72}" presName="compositeShape" presStyleCnt="0">
        <dgm:presLayoutVars>
          <dgm:chMax val="7"/>
          <dgm:dir/>
          <dgm:resizeHandles val="exact"/>
        </dgm:presLayoutVars>
      </dgm:prSet>
      <dgm:spPr/>
    </dgm:pt>
    <dgm:pt modelId="{4439AF11-F6C4-4711-A00B-26EC1C3CA208}" type="pres">
      <dgm:prSet presAssocID="{B8EFFAE4-6FBB-4D02-BA21-BC213BAC9E72}" presName="wedge1" presStyleLbl="node1" presStyleIdx="0" presStyleCnt="3" custLinFactNeighborX="-1597" custLinFactNeighborY="368"/>
      <dgm:spPr/>
      <dgm:t>
        <a:bodyPr/>
        <a:lstStyle/>
        <a:p>
          <a:endParaRPr lang="en-US"/>
        </a:p>
      </dgm:t>
    </dgm:pt>
    <dgm:pt modelId="{5FE46BB9-8939-43B7-BB68-D0350B7A5F30}" type="pres">
      <dgm:prSet presAssocID="{B8EFFAE4-6FBB-4D02-BA21-BC213BAC9E72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C0C7F7-D9C6-48D3-B396-BAB8AB1E087B}" type="pres">
      <dgm:prSet presAssocID="{B8EFFAE4-6FBB-4D02-BA21-BC213BAC9E72}" presName="wedge2" presStyleLbl="node1" presStyleIdx="1" presStyleCnt="3" custLinFactNeighborX="3088" custLinFactNeighborY="-3228"/>
      <dgm:spPr/>
      <dgm:t>
        <a:bodyPr/>
        <a:lstStyle/>
        <a:p>
          <a:endParaRPr lang="en-US"/>
        </a:p>
      </dgm:t>
    </dgm:pt>
    <dgm:pt modelId="{CDAB326B-B0F0-416E-8D0A-F28340AABDA8}" type="pres">
      <dgm:prSet presAssocID="{B8EFFAE4-6FBB-4D02-BA21-BC213BAC9E72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CF2399-E7C9-454A-9924-4015017A5DF3}" type="pres">
      <dgm:prSet presAssocID="{B8EFFAE4-6FBB-4D02-BA21-BC213BAC9E72}" presName="wedge3" presStyleLbl="node1" presStyleIdx="2" presStyleCnt="3" custLinFactNeighborX="3558" custLinFactNeighborY="-2609"/>
      <dgm:spPr/>
      <dgm:t>
        <a:bodyPr/>
        <a:lstStyle/>
        <a:p>
          <a:endParaRPr lang="en-US"/>
        </a:p>
      </dgm:t>
    </dgm:pt>
    <dgm:pt modelId="{BE290619-F128-403C-B1B3-BA394191A2D5}" type="pres">
      <dgm:prSet presAssocID="{B8EFFAE4-6FBB-4D02-BA21-BC213BAC9E72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CC657CC-9FA0-4D9D-AADC-1B7B719158A3}" srcId="{B8EFFAE4-6FBB-4D02-BA21-BC213BAC9E72}" destId="{D55B8B9B-D736-42D2-90BF-79EFB45DD482}" srcOrd="0" destOrd="0" parTransId="{5706BD2B-5069-4520-94D3-CDD950B43D9D}" sibTransId="{3588A2B6-8E86-4CC9-BBDC-A323D3391620}"/>
    <dgm:cxn modelId="{B168F6CB-09CA-498E-8982-0BB528FA8019}" type="presOf" srcId="{D55B8B9B-D736-42D2-90BF-79EFB45DD482}" destId="{4439AF11-F6C4-4711-A00B-26EC1C3CA208}" srcOrd="0" destOrd="0" presId="urn:microsoft.com/office/officeart/2005/8/layout/chart3"/>
    <dgm:cxn modelId="{5C27EFC8-89D6-4119-B82F-42FB9117E26B}" srcId="{B8EFFAE4-6FBB-4D02-BA21-BC213BAC9E72}" destId="{C9C3714A-49DD-4C5D-BE87-360506BED438}" srcOrd="1" destOrd="0" parTransId="{B3B2B6B0-42D8-4F57-8FDE-814D794A9A35}" sibTransId="{EBD6E78F-8FCC-4521-801B-02EF39ECC458}"/>
    <dgm:cxn modelId="{4D981E4A-CF49-4A0A-AF2D-F94E2BF76DFC}" type="presOf" srcId="{665DC152-2F82-45BA-98AF-8B49FB06292C}" destId="{47CF2399-E7C9-454A-9924-4015017A5DF3}" srcOrd="0" destOrd="0" presId="urn:microsoft.com/office/officeart/2005/8/layout/chart3"/>
    <dgm:cxn modelId="{1A04834B-6B4A-47B7-B899-2A30E8E7954D}" type="presOf" srcId="{C9C3714A-49DD-4C5D-BE87-360506BED438}" destId="{DEC0C7F7-D9C6-48D3-B396-BAB8AB1E087B}" srcOrd="0" destOrd="0" presId="urn:microsoft.com/office/officeart/2005/8/layout/chart3"/>
    <dgm:cxn modelId="{291A78EB-032B-4793-9824-DDA8B5E85343}" type="presOf" srcId="{B8EFFAE4-6FBB-4D02-BA21-BC213BAC9E72}" destId="{02D18B9D-29B0-4C35-84B6-3212E89C77CF}" srcOrd="0" destOrd="0" presId="urn:microsoft.com/office/officeart/2005/8/layout/chart3"/>
    <dgm:cxn modelId="{71D7A034-1B09-477E-8673-95851911D089}" type="presOf" srcId="{C9C3714A-49DD-4C5D-BE87-360506BED438}" destId="{CDAB326B-B0F0-416E-8D0A-F28340AABDA8}" srcOrd="1" destOrd="0" presId="urn:microsoft.com/office/officeart/2005/8/layout/chart3"/>
    <dgm:cxn modelId="{BF4D3095-7142-4367-9E0E-A79BF1E7CC93}" type="presOf" srcId="{665DC152-2F82-45BA-98AF-8B49FB06292C}" destId="{BE290619-F128-403C-B1B3-BA394191A2D5}" srcOrd="1" destOrd="0" presId="urn:microsoft.com/office/officeart/2005/8/layout/chart3"/>
    <dgm:cxn modelId="{90126018-FB80-4042-8193-F506737A7037}" srcId="{B8EFFAE4-6FBB-4D02-BA21-BC213BAC9E72}" destId="{665DC152-2F82-45BA-98AF-8B49FB06292C}" srcOrd="2" destOrd="0" parTransId="{407FE818-70DF-49E9-BE7D-0A755B9A136B}" sibTransId="{8478F78D-2C43-493D-9E2F-0DC7EC7CDBF8}"/>
    <dgm:cxn modelId="{C6474BCA-E2EF-40F8-99CC-AD8DA27705A9}" type="presOf" srcId="{D55B8B9B-D736-42D2-90BF-79EFB45DD482}" destId="{5FE46BB9-8939-43B7-BB68-D0350B7A5F30}" srcOrd="1" destOrd="0" presId="urn:microsoft.com/office/officeart/2005/8/layout/chart3"/>
    <dgm:cxn modelId="{006D92A5-A371-4FE0-8882-7334ABB6FF1C}" type="presParOf" srcId="{02D18B9D-29B0-4C35-84B6-3212E89C77CF}" destId="{4439AF11-F6C4-4711-A00B-26EC1C3CA208}" srcOrd="0" destOrd="0" presId="urn:microsoft.com/office/officeart/2005/8/layout/chart3"/>
    <dgm:cxn modelId="{A80352B2-DE95-46C5-B9CF-1AD1A09CAAAF}" type="presParOf" srcId="{02D18B9D-29B0-4C35-84B6-3212E89C77CF}" destId="{5FE46BB9-8939-43B7-BB68-D0350B7A5F30}" srcOrd="1" destOrd="0" presId="urn:microsoft.com/office/officeart/2005/8/layout/chart3"/>
    <dgm:cxn modelId="{6230CE3B-DFAA-4DA5-B061-D31406023D4F}" type="presParOf" srcId="{02D18B9D-29B0-4C35-84B6-3212E89C77CF}" destId="{DEC0C7F7-D9C6-48D3-B396-BAB8AB1E087B}" srcOrd="2" destOrd="0" presId="urn:microsoft.com/office/officeart/2005/8/layout/chart3"/>
    <dgm:cxn modelId="{C04DF01B-FF2E-46AD-97CA-8C9DE93B95E2}" type="presParOf" srcId="{02D18B9D-29B0-4C35-84B6-3212E89C77CF}" destId="{CDAB326B-B0F0-416E-8D0A-F28340AABDA8}" srcOrd="3" destOrd="0" presId="urn:microsoft.com/office/officeart/2005/8/layout/chart3"/>
    <dgm:cxn modelId="{83DC64E6-92A8-47E4-AB4E-C4796576BEB9}" type="presParOf" srcId="{02D18B9D-29B0-4C35-84B6-3212E89C77CF}" destId="{47CF2399-E7C9-454A-9924-4015017A5DF3}" srcOrd="4" destOrd="0" presId="urn:microsoft.com/office/officeart/2005/8/layout/chart3"/>
    <dgm:cxn modelId="{2914FA54-D3A9-4E29-BC1E-7AFF471F0E4A}" type="presParOf" srcId="{02D18B9D-29B0-4C35-84B6-3212E89C77CF}" destId="{BE290619-F128-403C-B1B3-BA394191A2D5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39AF11-F6C4-4711-A00B-26EC1C3CA208}">
      <dsp:nvSpPr>
        <dsp:cNvPr id="0" name=""/>
        <dsp:cNvSpPr/>
      </dsp:nvSpPr>
      <dsp:spPr>
        <a:xfrm>
          <a:off x="1447792" y="609610"/>
          <a:ext cx="5440680" cy="5440680"/>
        </a:xfrm>
        <a:prstGeom prst="pie">
          <a:avLst>
            <a:gd name="adj1" fmla="val 16200000"/>
            <a:gd name="adj2" fmla="val 0"/>
          </a:avLst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Staff Meeting</a:t>
          </a:r>
          <a:endParaRPr lang="en-US" sz="2700" kern="1200" dirty="0"/>
        </a:p>
      </dsp:txBody>
      <dsp:txXfrm>
        <a:off x="4230312" y="1616135"/>
        <a:ext cx="2007870" cy="1619250"/>
      </dsp:txXfrm>
    </dsp:sp>
    <dsp:sp modelId="{DEC0C7F7-D9C6-48D3-B396-BAB8AB1E087B}">
      <dsp:nvSpPr>
        <dsp:cNvPr id="0" name=""/>
        <dsp:cNvSpPr/>
      </dsp:nvSpPr>
      <dsp:spPr>
        <a:xfrm>
          <a:off x="1432217" y="632802"/>
          <a:ext cx="5440680" cy="5440680"/>
        </a:xfrm>
        <a:prstGeom prst="pie">
          <a:avLst>
            <a:gd name="adj1" fmla="val 0"/>
            <a:gd name="adj2" fmla="val 5400000"/>
          </a:avLst>
        </a:prstGeom>
        <a:gradFill rotWithShape="0">
          <a:gsLst>
            <a:gs pos="0">
              <a:schemeClr val="accent2">
                <a:shade val="50000"/>
                <a:hueOff val="-307109"/>
                <a:satOff val="-6990"/>
                <a:lumOff val="24339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2">
                <a:shade val="50000"/>
                <a:hueOff val="-307109"/>
                <a:satOff val="-6990"/>
                <a:lumOff val="24339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Agency Speaker</a:t>
          </a:r>
          <a:endParaRPr lang="en-US" sz="2700" kern="1200" dirty="0"/>
        </a:p>
      </dsp:txBody>
      <dsp:txXfrm>
        <a:off x="4249712" y="3450297"/>
        <a:ext cx="2007870" cy="1619250"/>
      </dsp:txXfrm>
    </dsp:sp>
    <dsp:sp modelId="{47CF2399-E7C9-454A-9924-4015017A5DF3}">
      <dsp:nvSpPr>
        <dsp:cNvPr id="0" name=""/>
        <dsp:cNvSpPr/>
      </dsp:nvSpPr>
      <dsp:spPr>
        <a:xfrm>
          <a:off x="1447777" y="609625"/>
          <a:ext cx="5440680" cy="5440680"/>
        </a:xfrm>
        <a:prstGeom prst="pie">
          <a:avLst>
            <a:gd name="adj1" fmla="val 5400000"/>
            <a:gd name="adj2" fmla="val 10800000"/>
          </a:avLst>
        </a:prstGeom>
        <a:gradFill rotWithShape="0">
          <a:gsLst>
            <a:gs pos="0">
              <a:schemeClr val="accent2">
                <a:lumMod val="75000"/>
              </a:schemeClr>
            </a:gs>
            <a:gs pos="100000">
              <a:schemeClr val="accent2">
                <a:shade val="50000"/>
                <a:hueOff val="-614219"/>
                <a:satOff val="-13980"/>
                <a:lumOff val="48678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Show Video</a:t>
          </a:r>
          <a:endParaRPr lang="en-US" sz="2700" kern="1200" dirty="0"/>
        </a:p>
      </dsp:txBody>
      <dsp:txXfrm>
        <a:off x="2063092" y="3427120"/>
        <a:ext cx="2007870" cy="1619250"/>
      </dsp:txXfrm>
    </dsp:sp>
    <dsp:sp modelId="{17191A52-BBA8-4012-ACE3-DEEA57146CCC}">
      <dsp:nvSpPr>
        <dsp:cNvPr id="0" name=""/>
        <dsp:cNvSpPr/>
      </dsp:nvSpPr>
      <dsp:spPr>
        <a:xfrm>
          <a:off x="1432217" y="632802"/>
          <a:ext cx="5440680" cy="5440680"/>
        </a:xfrm>
        <a:prstGeom prst="pie">
          <a:avLst>
            <a:gd name="adj1" fmla="val 10800000"/>
            <a:gd name="adj2" fmla="val 16200000"/>
          </a:avLst>
        </a:prstGeom>
        <a:gradFill rotWithShape="0">
          <a:gsLst>
            <a:gs pos="0">
              <a:schemeClr val="accent2">
                <a:shade val="50000"/>
                <a:hueOff val="-307109"/>
                <a:satOff val="-6990"/>
                <a:lumOff val="24339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2">
                <a:shade val="50000"/>
                <a:hueOff val="-307109"/>
                <a:satOff val="-6990"/>
                <a:lumOff val="24339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Pass out pledge forms &amp; brochure</a:t>
          </a:r>
          <a:endParaRPr lang="en-US" sz="2700" kern="1200" dirty="0"/>
        </a:p>
      </dsp:txBody>
      <dsp:txXfrm>
        <a:off x="2047532" y="1636737"/>
        <a:ext cx="2007870" cy="16192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39AF11-F6C4-4711-A00B-26EC1C3CA208}">
      <dsp:nvSpPr>
        <dsp:cNvPr id="0" name=""/>
        <dsp:cNvSpPr/>
      </dsp:nvSpPr>
      <dsp:spPr>
        <a:xfrm>
          <a:off x="1371582" y="609612"/>
          <a:ext cx="5440680" cy="5440680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solidFill>
            <a:schemeClr val="tx1"/>
          </a:solidFill>
        </a:ln>
        <a:effectLst>
          <a:outerShdw blurRad="50800" dist="25400" dir="5400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400000"/>
          </a:lightRig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One on One Meeting</a:t>
          </a:r>
          <a:endParaRPr lang="en-US" sz="3000" kern="1200" dirty="0"/>
        </a:p>
      </dsp:txBody>
      <dsp:txXfrm>
        <a:off x="4329627" y="1613547"/>
        <a:ext cx="1845945" cy="1813560"/>
      </dsp:txXfrm>
    </dsp:sp>
    <dsp:sp modelId="{DEC0C7F7-D9C6-48D3-B396-BAB8AB1E087B}">
      <dsp:nvSpPr>
        <dsp:cNvPr id="0" name=""/>
        <dsp:cNvSpPr/>
      </dsp:nvSpPr>
      <dsp:spPr>
        <a:xfrm>
          <a:off x="1371594" y="599122"/>
          <a:ext cx="5440680" cy="5440680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solidFill>
            <a:schemeClr val="tx1"/>
          </a:solidFill>
        </a:ln>
        <a:effectLst>
          <a:outerShdw blurRad="50800" dist="25400" dir="5400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400000"/>
          </a:lightRig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Show Video</a:t>
          </a:r>
          <a:endParaRPr lang="en-US" sz="3000" kern="1200" dirty="0"/>
        </a:p>
      </dsp:txBody>
      <dsp:txXfrm>
        <a:off x="2861304" y="4031932"/>
        <a:ext cx="2461260" cy="1684020"/>
      </dsp:txXfrm>
    </dsp:sp>
    <dsp:sp modelId="{47CF2399-E7C9-454A-9924-4015017A5DF3}">
      <dsp:nvSpPr>
        <dsp:cNvPr id="0" name=""/>
        <dsp:cNvSpPr/>
      </dsp:nvSpPr>
      <dsp:spPr>
        <a:xfrm>
          <a:off x="1371594" y="609623"/>
          <a:ext cx="5440680" cy="5440680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400000"/>
          </a:lightRig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Pass out pledge forms &amp; brochure</a:t>
          </a:r>
          <a:endParaRPr lang="en-US" sz="3000" kern="1200" dirty="0"/>
        </a:p>
      </dsp:txBody>
      <dsp:txXfrm>
        <a:off x="1954524" y="1678328"/>
        <a:ext cx="1845945" cy="18135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39AF11-F6C4-4711-A00B-26EC1C3CA208}">
      <dsp:nvSpPr>
        <dsp:cNvPr id="0" name=""/>
        <dsp:cNvSpPr/>
      </dsp:nvSpPr>
      <dsp:spPr>
        <a:xfrm>
          <a:off x="1600199" y="457219"/>
          <a:ext cx="5440680" cy="5440680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6">
                <a:shade val="50000"/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chemeClr val="bg1"/>
              </a:solidFill>
            </a:rPr>
            <a:t>Department Meetings &amp; Distribute Brochure &amp; Pledge Form</a:t>
          </a:r>
          <a:endParaRPr lang="en-US" sz="2300" kern="1200" dirty="0">
            <a:solidFill>
              <a:schemeClr val="bg1"/>
            </a:solidFill>
          </a:endParaRPr>
        </a:p>
      </dsp:txBody>
      <dsp:txXfrm>
        <a:off x="4558245" y="1461154"/>
        <a:ext cx="1845945" cy="1813560"/>
      </dsp:txXfrm>
    </dsp:sp>
    <dsp:sp modelId="{DEC0C7F7-D9C6-48D3-B396-BAB8AB1E087B}">
      <dsp:nvSpPr>
        <dsp:cNvPr id="0" name=""/>
        <dsp:cNvSpPr/>
      </dsp:nvSpPr>
      <dsp:spPr>
        <a:xfrm>
          <a:off x="1600212" y="457175"/>
          <a:ext cx="5440680" cy="5440680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6">
                <a:lumMod val="75000"/>
              </a:schemeClr>
            </a:gs>
            <a:gs pos="100000">
              <a:schemeClr val="accent6">
                <a:shade val="50000"/>
                <a:hueOff val="41566"/>
                <a:satOff val="3614"/>
                <a:lumOff val="23963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chemeClr val="bg1"/>
              </a:solidFill>
            </a:rPr>
            <a:t>Show Video</a:t>
          </a:r>
          <a:endParaRPr lang="en-US" sz="2300" kern="1200" dirty="0">
            <a:solidFill>
              <a:schemeClr val="bg1"/>
            </a:solidFill>
          </a:endParaRPr>
        </a:p>
      </dsp:txBody>
      <dsp:txXfrm>
        <a:off x="3089922" y="3889985"/>
        <a:ext cx="2461260" cy="1684020"/>
      </dsp:txXfrm>
    </dsp:sp>
    <dsp:sp modelId="{47CF2399-E7C9-454A-9924-4015017A5DF3}">
      <dsp:nvSpPr>
        <dsp:cNvPr id="0" name=""/>
        <dsp:cNvSpPr/>
      </dsp:nvSpPr>
      <dsp:spPr>
        <a:xfrm>
          <a:off x="1600212" y="457175"/>
          <a:ext cx="5440680" cy="5440680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6">
                <a:lumMod val="75000"/>
              </a:schemeClr>
            </a:gs>
            <a:gs pos="100000">
              <a:schemeClr val="accent6">
                <a:shade val="50000"/>
                <a:hueOff val="41566"/>
                <a:satOff val="3614"/>
                <a:lumOff val="23963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chemeClr val="bg1"/>
              </a:solidFill>
            </a:rPr>
            <a:t>CEO Endorsement</a:t>
          </a:r>
          <a:endParaRPr lang="en-US" sz="2300" kern="1200" dirty="0">
            <a:solidFill>
              <a:schemeClr val="bg1"/>
            </a:solidFill>
          </a:endParaRPr>
        </a:p>
      </dsp:txBody>
      <dsp:txXfrm>
        <a:off x="2183142" y="1525880"/>
        <a:ext cx="1845945" cy="18135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39AF11-F6C4-4711-A00B-26EC1C3CA208}">
      <dsp:nvSpPr>
        <dsp:cNvPr id="0" name=""/>
        <dsp:cNvSpPr/>
      </dsp:nvSpPr>
      <dsp:spPr>
        <a:xfrm>
          <a:off x="1600199" y="457219"/>
          <a:ext cx="5440680" cy="5440680"/>
        </a:xfrm>
        <a:prstGeom prst="pie">
          <a:avLst>
            <a:gd name="adj1" fmla="val 16200000"/>
            <a:gd name="adj2" fmla="val 1800000"/>
          </a:avLst>
        </a:prstGeom>
        <a:solidFill>
          <a:srgbClr val="B07BD7"/>
        </a:soli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/>
              </a:solidFill>
            </a:rPr>
            <a:t>Special Event  Corn Hole Tournament</a:t>
          </a:r>
          <a:endParaRPr lang="en-US" sz="2400" kern="1200" dirty="0">
            <a:solidFill>
              <a:schemeClr val="bg1"/>
            </a:solidFill>
          </a:endParaRPr>
        </a:p>
      </dsp:txBody>
      <dsp:txXfrm>
        <a:off x="4558245" y="1461154"/>
        <a:ext cx="1845945" cy="1813560"/>
      </dsp:txXfrm>
    </dsp:sp>
    <dsp:sp modelId="{DEC0C7F7-D9C6-48D3-B396-BAB8AB1E087B}">
      <dsp:nvSpPr>
        <dsp:cNvPr id="0" name=""/>
        <dsp:cNvSpPr/>
      </dsp:nvSpPr>
      <dsp:spPr>
        <a:xfrm>
          <a:off x="1574641" y="423497"/>
          <a:ext cx="5440680" cy="5440680"/>
        </a:xfrm>
        <a:prstGeom prst="pie">
          <a:avLst>
            <a:gd name="adj1" fmla="val 1800000"/>
            <a:gd name="adj2" fmla="val 9000000"/>
          </a:avLst>
        </a:prstGeom>
        <a:solidFill>
          <a:srgbClr val="B07BD7"/>
        </a:soli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/>
              </a:solidFill>
            </a:rPr>
            <a:t>Bake Sale</a:t>
          </a:r>
          <a:endParaRPr lang="en-US" sz="2400" kern="1200" dirty="0">
            <a:solidFill>
              <a:schemeClr val="bg1"/>
            </a:solidFill>
          </a:endParaRPr>
        </a:p>
      </dsp:txBody>
      <dsp:txXfrm>
        <a:off x="3064351" y="3856307"/>
        <a:ext cx="2461260" cy="1684020"/>
      </dsp:txXfrm>
    </dsp:sp>
    <dsp:sp modelId="{47CF2399-E7C9-454A-9924-4015017A5DF3}">
      <dsp:nvSpPr>
        <dsp:cNvPr id="0" name=""/>
        <dsp:cNvSpPr/>
      </dsp:nvSpPr>
      <dsp:spPr>
        <a:xfrm>
          <a:off x="1600212" y="457175"/>
          <a:ext cx="5440680" cy="5440680"/>
        </a:xfrm>
        <a:prstGeom prst="pie">
          <a:avLst>
            <a:gd name="adj1" fmla="val 9000000"/>
            <a:gd name="adj2" fmla="val 16200000"/>
          </a:avLst>
        </a:prstGeom>
        <a:solidFill>
          <a:srgbClr val="B07BD7"/>
        </a:soli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/>
              </a:solidFill>
            </a:rPr>
            <a:t>Distribute pledge forms &amp; UWWC Brochure </a:t>
          </a:r>
          <a:endParaRPr lang="en-US" sz="2400" kern="1200" dirty="0">
            <a:solidFill>
              <a:schemeClr val="bg1"/>
            </a:solidFill>
          </a:endParaRPr>
        </a:p>
      </dsp:txBody>
      <dsp:txXfrm>
        <a:off x="2183142" y="1525880"/>
        <a:ext cx="1845945" cy="1813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0676DB-B02B-442B-9D9A-9CF1A860C047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65C67A-CC30-4E37-8D4B-2C5E7A9F55B6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76DB-B02B-442B-9D9A-9CF1A860C047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C67A-CC30-4E37-8D4B-2C5E7A9F55B6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76DB-B02B-442B-9D9A-9CF1A860C047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C67A-CC30-4E37-8D4B-2C5E7A9F55B6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76DB-B02B-442B-9D9A-9CF1A860C047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C67A-CC30-4E37-8D4B-2C5E7A9F55B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76DB-B02B-442B-9D9A-9CF1A860C047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C67A-CC30-4E37-8D4B-2C5E7A9F55B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76DB-B02B-442B-9D9A-9CF1A860C047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C67A-CC30-4E37-8D4B-2C5E7A9F55B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76DB-B02B-442B-9D9A-9CF1A860C047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C67A-CC30-4E37-8D4B-2C5E7A9F55B6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76DB-B02B-442B-9D9A-9CF1A860C047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C67A-CC30-4E37-8D4B-2C5E7A9F55B6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76DB-B02B-442B-9D9A-9CF1A860C047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C67A-CC30-4E37-8D4B-2C5E7A9F55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76DB-B02B-442B-9D9A-9CF1A860C047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C67A-CC30-4E37-8D4B-2C5E7A9F55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76DB-B02B-442B-9D9A-9CF1A860C047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C67A-CC30-4E37-8D4B-2C5E7A9F55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20676DB-B02B-442B-9D9A-9CF1A860C047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665C67A-CC30-4E37-8D4B-2C5E7A9F55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id"/><Relationship Id="rId1" Type="http://schemas.microsoft.com/office/2007/relationships/media" Target="../media/media1.mid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audio" Target="../media/media3.wav"/><Relationship Id="rId7" Type="http://schemas.openxmlformats.org/officeDocument/2006/relationships/diagramQuickStyle" Target="../diagrams/quickStyle4.xml"/><Relationship Id="rId2" Type="http://schemas.microsoft.com/office/2007/relationships/media" Target="../media/media3.wav"/><Relationship Id="rId1" Type="http://schemas.openxmlformats.org/officeDocument/2006/relationships/tags" Target="../tags/tag5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1.xml"/><Relationship Id="rId9" Type="http://schemas.microsoft.com/office/2007/relationships/diagramDrawing" Target="../diagrams/drawing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audio" Target="../media/media2.wav"/><Relationship Id="rId7" Type="http://schemas.openxmlformats.org/officeDocument/2006/relationships/diagramQuickStyle" Target="../diagrams/quickStyle1.xml"/><Relationship Id="rId2" Type="http://schemas.microsoft.com/office/2007/relationships/media" Target="../media/media2.wav"/><Relationship Id="rId1" Type="http://schemas.openxmlformats.org/officeDocument/2006/relationships/tags" Target="../tags/tag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1.xml"/><Relationship Id="rId9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audio" Target="../media/media3.wav"/><Relationship Id="rId7" Type="http://schemas.openxmlformats.org/officeDocument/2006/relationships/diagramQuickStyle" Target="../diagrams/quickStyle2.xml"/><Relationship Id="rId2" Type="http://schemas.microsoft.com/office/2007/relationships/media" Target="../media/media3.wav"/><Relationship Id="rId1" Type="http://schemas.openxmlformats.org/officeDocument/2006/relationships/tags" Target="../tags/tag3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1.xml"/><Relationship Id="rId9" Type="http://schemas.microsoft.com/office/2007/relationships/diagramDrawing" Target="../diagrams/drawing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United Way of Warren County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382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A la Carte Campaign</a:t>
            </a:r>
            <a:endParaRPr lang="en-US" sz="4400" dirty="0">
              <a:solidFill>
                <a:srgbClr val="FF0000"/>
              </a:solidFill>
            </a:endParaRPr>
          </a:p>
        </p:txBody>
      </p:sp>
      <p:pic>
        <p:nvPicPr>
          <p:cNvPr id="2" name="blues (1).m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41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1400" y="5344886"/>
            <a:ext cx="609600" cy="6096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B/>
          </a:sp3d>
        </p:spPr>
      </p:pic>
    </p:spTree>
    <p:extLst>
      <p:ext uri="{BB962C8B-B14F-4D97-AF65-F5344CB8AC3E}">
        <p14:creationId xmlns:p14="http://schemas.microsoft.com/office/powerpoint/2010/main" val="2663183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461"/>
    </mc:Choice>
    <mc:Fallback>
      <p:transition spd="slow" advTm="446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fill="remove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  <p:extLst>
    <p:ext uri="{E180D4A7-C9FB-4DFB-919C-405C955672EB}">
      <p14:showEvtLst xmlns:p14="http://schemas.microsoft.com/office/powerpoint/2010/main">
        <p14:playEvt time="0" objId="2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79659113"/>
              </p:ext>
            </p:extLst>
          </p:nvPr>
        </p:nvGraphicFramePr>
        <p:xfrm>
          <a:off x="381000" y="152400"/>
          <a:ext cx="85344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2" name="Audio 1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8382000" y="6096000"/>
            <a:ext cx="609600" cy="609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52911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9053">
        <p14:flip dir="r"/>
      </p:transition>
    </mc:Choice>
    <mc:Fallback>
      <p:transition spd="slow" advTm="905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2209800"/>
            <a:ext cx="7756263" cy="2286000"/>
          </a:xfrm>
        </p:spPr>
        <p:txBody>
          <a:bodyPr/>
          <a:lstStyle/>
          <a:p>
            <a:r>
              <a:rPr lang="en-US" dirty="0" smtClean="0"/>
              <a:t>HAVE FUN!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328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563"/>
    </mc:Choice>
    <mc:Fallback>
      <p:transition spd="slow" advTm="4563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yui_3_10_0_1_1432669643602_1150" descr="Description: bon appeti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514600"/>
            <a:ext cx="3048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6917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271"/>
    </mc:Choice>
    <mc:Fallback>
      <p:transition spd="slow" advTm="3271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any questions, please contact your Account Manager or  you can contact United Way of Warren County at 513-932-3987.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043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779"/>
    </mc:Choice>
    <mc:Fallback>
      <p:transition spd="slow" advTm="7779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Tailor your campaign activities to your organizational needs.</a:t>
            </a:r>
          </a:p>
          <a:p>
            <a:r>
              <a:rPr lang="en-US" dirty="0" smtClean="0"/>
              <a:t>There is no one size fits all when it comes to a Workplace campaign.</a:t>
            </a:r>
          </a:p>
          <a:p>
            <a:r>
              <a:rPr lang="en-US" dirty="0" smtClean="0"/>
              <a:t>Your campaign activities can be </a:t>
            </a:r>
            <a:r>
              <a:rPr lang="en-US" dirty="0" smtClean="0"/>
              <a:t>as </a:t>
            </a:r>
            <a:r>
              <a:rPr lang="en-US" dirty="0" smtClean="0"/>
              <a:t>elaborate or as simple as you need.</a:t>
            </a:r>
          </a:p>
          <a:p>
            <a:r>
              <a:rPr lang="en-US" dirty="0" smtClean="0"/>
              <a:t>Here are a few sample menu combo choices to get your creative juices flowing.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la Carte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05446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682"/>
    </mc:Choice>
    <mc:Fallback>
      <p:transition spd="slow" advTm="1468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2209800"/>
            <a:ext cx="7756263" cy="2667000"/>
          </a:xfrm>
        </p:spPr>
        <p:txBody>
          <a:bodyPr/>
          <a:lstStyle/>
          <a:p>
            <a:r>
              <a:rPr lang="en-US" dirty="0" smtClean="0"/>
              <a:t>Group or Staff Meeting</a:t>
            </a:r>
            <a:br>
              <a:rPr lang="en-US" dirty="0" smtClean="0"/>
            </a:br>
            <a:r>
              <a:rPr lang="en-US" dirty="0" smtClean="0"/>
              <a:t>Campaign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738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245"/>
    </mc:Choice>
    <mc:Fallback>
      <p:transition spd="slow" advTm="4245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80698128"/>
              </p:ext>
            </p:extLst>
          </p:nvPr>
        </p:nvGraphicFramePr>
        <p:xfrm>
          <a:off x="381000" y="152400"/>
          <a:ext cx="85344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2" name="Audio 1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>
                  <p14:bmkLst>
                    <p14:bmk name="Bookmark 1" time="0"/>
                  </p14:bmkLst>
                </p14:media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8382000" y="6096000"/>
            <a:ext cx="609600" cy="609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2002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6161">
        <p14:doors dir="vert"/>
      </p:transition>
    </mc:Choice>
    <mc:Fallback>
      <p:transition spd="slow" advTm="616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numSld="999" showWhenStopped="0">
                <p:cTn id="11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2209800"/>
            <a:ext cx="7756263" cy="2667000"/>
          </a:xfrm>
        </p:spPr>
        <p:txBody>
          <a:bodyPr/>
          <a:lstStyle/>
          <a:p>
            <a:r>
              <a:rPr lang="en-US" dirty="0" smtClean="0"/>
              <a:t>One on One Meeting</a:t>
            </a:r>
            <a:br>
              <a:rPr lang="en-US" dirty="0" smtClean="0"/>
            </a:br>
            <a:r>
              <a:rPr lang="en-US" dirty="0" smtClean="0"/>
              <a:t>Campaign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328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699"/>
    </mc:Choice>
    <mc:Fallback>
      <p:transition spd="slow" advTm="3699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13288116"/>
              </p:ext>
            </p:extLst>
          </p:nvPr>
        </p:nvGraphicFramePr>
        <p:xfrm>
          <a:off x="381000" y="152400"/>
          <a:ext cx="85344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2" name="Audio 1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8382000" y="6096000"/>
            <a:ext cx="609600" cy="609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17333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7340">
        <p14:prism isInverted="1"/>
      </p:transition>
    </mc:Choice>
    <mc:Fallback>
      <p:transition spd="slow" advTm="734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2209800"/>
            <a:ext cx="7756263" cy="2667000"/>
          </a:xfrm>
        </p:spPr>
        <p:txBody>
          <a:bodyPr/>
          <a:lstStyle/>
          <a:p>
            <a:r>
              <a:rPr lang="en-US" dirty="0" smtClean="0"/>
              <a:t>Department Meeting</a:t>
            </a:r>
            <a:br>
              <a:rPr lang="en-US" dirty="0" smtClean="0"/>
            </a:br>
            <a:r>
              <a:rPr lang="en-US" dirty="0" smtClean="0"/>
              <a:t>Campaign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328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572"/>
    </mc:Choice>
    <mc:Fallback>
      <p:transition spd="slow" advTm="3572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76843278"/>
              </p:ext>
            </p:extLst>
          </p:nvPr>
        </p:nvGraphicFramePr>
        <p:xfrm>
          <a:off x="381000" y="152400"/>
          <a:ext cx="85344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938780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 advTm="9807">
        <p14:switch dir="r"/>
      </p:transition>
    </mc:Choice>
    <mc:Fallback>
      <p:transition spd="slow" advTm="980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2209800"/>
            <a:ext cx="7756263" cy="2667000"/>
          </a:xfrm>
        </p:spPr>
        <p:txBody>
          <a:bodyPr/>
          <a:lstStyle/>
          <a:p>
            <a:r>
              <a:rPr lang="en-US" dirty="0" smtClean="0"/>
              <a:t>Hold Special Events </a:t>
            </a:r>
            <a:br>
              <a:rPr lang="en-US" dirty="0" smtClean="0"/>
            </a:br>
            <a:r>
              <a:rPr lang="en-US" dirty="0" smtClean="0"/>
              <a:t>Campaign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328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554"/>
    </mc:Choice>
    <mc:Fallback>
      <p:transition spd="slow" advTm="5554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2.7|2.7|2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231</TotalTime>
  <Words>153</Words>
  <Application>Microsoft Office PowerPoint</Application>
  <PresentationFormat>On-screen Show (4:3)</PresentationFormat>
  <Paragraphs>26</Paragraphs>
  <Slides>13</Slides>
  <Notes>0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Hardcover</vt:lpstr>
      <vt:lpstr>United Way of Warren County</vt:lpstr>
      <vt:lpstr>A la Carte</vt:lpstr>
      <vt:lpstr>Group or Staff Meeting Campaign</vt:lpstr>
      <vt:lpstr>PowerPoint Presentation</vt:lpstr>
      <vt:lpstr>One on One Meeting Campaign</vt:lpstr>
      <vt:lpstr>PowerPoint Presentation</vt:lpstr>
      <vt:lpstr>Department Meeting Campaign</vt:lpstr>
      <vt:lpstr>PowerPoint Presentation</vt:lpstr>
      <vt:lpstr>Hold Special Events  Campaign</vt:lpstr>
      <vt:lpstr>PowerPoint Presentation</vt:lpstr>
      <vt:lpstr>HAVE FUN! 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Campbell</dc:creator>
  <cp:lastModifiedBy>Diana Campbell</cp:lastModifiedBy>
  <cp:revision>17</cp:revision>
  <cp:lastPrinted>2015-03-16T14:41:14Z</cp:lastPrinted>
  <dcterms:created xsi:type="dcterms:W3CDTF">2015-03-16T14:23:29Z</dcterms:created>
  <dcterms:modified xsi:type="dcterms:W3CDTF">2015-05-28T18:51:27Z</dcterms:modified>
</cp:coreProperties>
</file>